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embeddedFontLst>
    <p:embeddedFont>
      <p:font typeface="Roboto Black" panose="02000000000000000000" pitchFamily="2" charset="0"/>
      <p:bold r:id="rId13"/>
      <p:boldItalic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 Medium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B6022F-407A-467D-BEE7-8834155F0971}">
  <a:tblStyle styleId="{21B6022F-407A-467D-BEE7-8834155F0971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tcBdr/>
        <a:fill>
          <a:solidFill>
            <a:srgbClr val="D0DEE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0DEE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Click ‘Share Screen’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Tick - share sound at the bottom left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screen you want share with slides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Select ‘share’</a:t>
            </a: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95f6853c1d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95f6853c1d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95f6853c1d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95f6853c1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95f6853c1d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95f6853c1d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95f6853c1d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95f6853c1d_0_2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195f6853c1d_0_2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" type="blank">
  <p:cSld name="BLANK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l="540" t="1808" r="2990" b="9977"/>
          <a:stretch/>
        </p:blipFill>
        <p:spPr>
          <a:xfrm>
            <a:off x="0" y="0"/>
            <a:ext cx="12199199" cy="637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 Page">
  <p:cSld name="Basic Content Pag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Only">
  <p:cSld name="Picture 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">
  <p:cSld name="BLANK_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 l="540" t="1799" r="2990" b="9993"/>
          <a:stretch/>
        </p:blipFill>
        <p:spPr>
          <a:xfrm>
            <a:off x="0" y="0"/>
            <a:ext cx="12199199" cy="637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6" name="Google Shape;26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">
  <p:cSld name="BLANK_2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079" t="5051" r="2506" b="5222"/>
          <a:stretch/>
        </p:blipFill>
        <p:spPr>
          <a:xfrm>
            <a:off x="7200" y="0"/>
            <a:ext cx="12192001" cy="638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B">
  <p:cSld name="BLANK_2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 rot="10800000" flipH="1">
            <a:off x="0" y="-150"/>
            <a:ext cx="12199200" cy="64200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l="1079" t="5051" r="2506" b="5222"/>
          <a:stretch/>
        </p:blipFill>
        <p:spPr>
          <a:xfrm>
            <a:off x="7200" y="0"/>
            <a:ext cx="12192001" cy="638187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">
  <p:cSld name="BLANK_2_1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1332"/>
          <a:stretch/>
        </p:blipFill>
        <p:spPr>
          <a:xfrm>
            <a:off x="0" y="470300"/>
            <a:ext cx="12192000" cy="58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">
  <p:cSld name="BLANK_2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rot="10800000" flipH="1">
            <a:off x="0" y="-9450"/>
            <a:ext cx="12199200" cy="64293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0297"/>
            <a:ext cx="12192000" cy="5917406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4" name="Google Shape;4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19761">
            <a:off x="1196032" y="3498044"/>
            <a:ext cx="2463215" cy="394143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7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">
  <p:cSld name="BLANK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 rot="10800000" flipH="1">
            <a:off x="0" y="-66450"/>
            <a:ext cx="12199200" cy="64482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" name="Google Shape;48;p8"/>
          <p:cNvPicPr preferRelativeResize="0"/>
          <p:nvPr/>
        </p:nvPicPr>
        <p:blipFill rotWithShape="1">
          <a:blip r:embed="rId2">
            <a:alphaModFix/>
          </a:blip>
          <a:srcRect l="1079" t="4124" r="2506" b="5221"/>
          <a:stretch/>
        </p:blipFill>
        <p:spPr>
          <a:xfrm>
            <a:off x="7200" y="-66450"/>
            <a:ext cx="12192001" cy="6448201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>
                <a:solidFill>
                  <a:srgbClr val="171616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2" name="Google Shape;5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1226">
            <a:off x="4871690" y="1098055"/>
            <a:ext cx="1376044" cy="73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58186">
            <a:off x="3651653" y="5069702"/>
            <a:ext cx="1019167" cy="79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 rot="10800000" flipH="1">
            <a:off x="0" y="-66450"/>
            <a:ext cx="12199200" cy="64482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2">
            <a:alphaModFix/>
          </a:blip>
          <a:srcRect l="1079" t="4124" r="2506" b="5221"/>
          <a:stretch/>
        </p:blipFill>
        <p:spPr>
          <a:xfrm>
            <a:off x="7200" y="-66450"/>
            <a:ext cx="12192001" cy="644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207543">
            <a:off x="495304" y="14639"/>
            <a:ext cx="1907291" cy="13498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440250" y="1801250"/>
            <a:ext cx="72942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>
            <a:lvl1pPr lvl="0" rtl="0">
              <a:spcBef>
                <a:spcPts val="100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50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Pic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ctrTitle"/>
          </p:nvPr>
        </p:nvSpPr>
        <p:spPr>
          <a:xfrm>
            <a:off x="1060620" y="1765300"/>
            <a:ext cx="9144000" cy="1855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6000"/>
              <a:buFont typeface="Roboto Black"/>
              <a:buNone/>
              <a:defRPr sz="6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subTitle" idx="1"/>
          </p:nvPr>
        </p:nvSpPr>
        <p:spPr>
          <a:xfrm>
            <a:off x="1060620" y="3810384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10800000" flipH="1">
            <a:off x="0" y="300"/>
            <a:ext cx="12199200" cy="6400500"/>
          </a:xfrm>
          <a:prstGeom prst="rect">
            <a:avLst/>
          </a:prstGeom>
          <a:gradFill>
            <a:gsLst>
              <a:gs pos="0">
                <a:srgbClr val="5AA854">
                  <a:alpha val="26274"/>
                </a:srgbClr>
              </a:gs>
              <a:gs pos="100000">
                <a:srgbClr val="FFA500">
                  <a:alpha val="2431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0" y="6433150"/>
            <a:ext cx="12199200" cy="4203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4400"/>
              <a:buFont typeface="Roboto Black"/>
              <a:buNone/>
              <a:defRPr sz="4400" i="0" u="none" strike="noStrike" cap="none">
                <a:solidFill>
                  <a:srgbClr val="171616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746625" y="18483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2800"/>
              <a:buFont typeface="Roboto"/>
              <a:buChar char="•"/>
              <a:defRPr sz="2800" b="1" i="0" u="none" strike="noStrike" cap="none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400"/>
              <a:buFont typeface="Roboto Medium"/>
              <a:buChar char="•"/>
              <a:defRPr sz="2400" i="0" u="none" strike="noStrike" cap="none">
                <a:solidFill>
                  <a:srgbClr val="171616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17161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/>
          <p:nvPr/>
        </p:nvSpPr>
        <p:spPr>
          <a:xfrm>
            <a:off x="11666854" y="6465116"/>
            <a:ext cx="7536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1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11506192" y="6454775"/>
            <a:ext cx="235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|</a:t>
            </a:r>
            <a:endParaRPr sz="1100" b="0" i="0" u="none" strike="noStrike" cap="none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"/>
          <p:cNvSpPr/>
          <p:nvPr/>
        </p:nvSpPr>
        <p:spPr>
          <a:xfrm>
            <a:off x="8346297" y="6516875"/>
            <a:ext cx="32367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3100" y="6595153"/>
            <a:ext cx="955000" cy="142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"/>
          <p:cNvSpPr/>
          <p:nvPr/>
        </p:nvSpPr>
        <p:spPr>
          <a:xfrm>
            <a:off x="0" y="6378250"/>
            <a:ext cx="12199200" cy="54900"/>
          </a:xfrm>
          <a:prstGeom prst="rect">
            <a:avLst/>
          </a:prstGeom>
          <a:gradFill>
            <a:gsLst>
              <a:gs pos="0">
                <a:srgbClr val="5AA854"/>
              </a:gs>
              <a:gs pos="100000">
                <a:srgbClr val="FFA500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4;p1"/>
          <p:cNvSpPr txBox="1"/>
          <p:nvPr userDrawn="1"/>
        </p:nvSpPr>
        <p:spPr>
          <a:xfrm>
            <a:off x="5593492" y="6465116"/>
            <a:ext cx="59127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b="0" dirty="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3.png"/><Relationship Id="rId26" Type="http://schemas.openxmlformats.org/officeDocument/2006/relationships/image" Target="../media/image31.png"/><Relationship Id="rId3" Type="http://schemas.openxmlformats.org/officeDocument/2006/relationships/image" Target="../media/image9.pn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.png"/><Relationship Id="rId20" Type="http://schemas.openxmlformats.org/officeDocument/2006/relationships/image" Target="../media/image25.png"/><Relationship Id="rId29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29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8.png"/><Relationship Id="rId28" Type="http://schemas.openxmlformats.org/officeDocument/2006/relationships/image" Target="../media/image33.png"/><Relationship Id="rId10" Type="http://schemas.openxmlformats.org/officeDocument/2006/relationships/image" Target="../media/image16.png"/><Relationship Id="rId19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Relationship Id="rId27" Type="http://schemas.openxmlformats.org/officeDocument/2006/relationships/image" Target="../media/image32.png"/><Relationship Id="rId30" Type="http://schemas.openxmlformats.org/officeDocument/2006/relationships/image" Target="../media/image3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/>
          <p:nvPr/>
        </p:nvSpPr>
        <p:spPr>
          <a:xfrm>
            <a:off x="-9525" y="3057525"/>
            <a:ext cx="12192000" cy="3314700"/>
          </a:xfrm>
          <a:prstGeom prst="rect">
            <a:avLst/>
          </a:prstGeom>
          <a:solidFill>
            <a:srgbClr val="5AA85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5"/>
          <p:cNvGrpSpPr/>
          <p:nvPr/>
        </p:nvGrpSpPr>
        <p:grpSpPr>
          <a:xfrm>
            <a:off x="428625" y="3949700"/>
            <a:ext cx="3657600" cy="2089200"/>
            <a:chOff x="428625" y="3949700"/>
            <a:chExt cx="3657600" cy="2089200"/>
          </a:xfrm>
        </p:grpSpPr>
        <p:sp>
          <p:nvSpPr>
            <p:cNvPr id="78" name="Google Shape;78;p15"/>
            <p:cNvSpPr/>
            <p:nvPr/>
          </p:nvSpPr>
          <p:spPr>
            <a:xfrm>
              <a:off x="431800" y="3949700"/>
              <a:ext cx="3645000" cy="2089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9" name="Google Shape;79;p15"/>
            <p:cNvCxnSpPr/>
            <p:nvPr/>
          </p:nvCxnSpPr>
          <p:spPr>
            <a:xfrm>
              <a:off x="428625" y="43053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5"/>
            <p:cNvCxnSpPr/>
            <p:nvPr/>
          </p:nvCxnSpPr>
          <p:spPr>
            <a:xfrm>
              <a:off x="428625" y="491490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15"/>
            <p:cNvCxnSpPr/>
            <p:nvPr/>
          </p:nvCxnSpPr>
          <p:spPr>
            <a:xfrm>
              <a:off x="428625" y="5353050"/>
              <a:ext cx="3657600" cy="0"/>
            </a:xfrm>
            <a:prstGeom prst="straightConnector1">
              <a:avLst/>
            </a:prstGeom>
            <a:noFill/>
            <a:ln w="114300" cap="flat" cmpd="sng">
              <a:solidFill>
                <a:srgbClr val="5AA85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2" name="Google Shape;82;p15"/>
          <p:cNvSpPr/>
          <p:nvPr/>
        </p:nvSpPr>
        <p:spPr>
          <a:xfrm>
            <a:off x="0" y="0"/>
            <a:ext cx="12192000" cy="3499940"/>
          </a:xfrm>
          <a:prstGeom prst="rect">
            <a:avLst/>
          </a:prstGeom>
          <a:solidFill>
            <a:srgbClr val="17161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77063" y="495676"/>
            <a:ext cx="3346200" cy="29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400"/>
              <a:buFont typeface="Arial"/>
              <a:buNone/>
            </a:pPr>
            <a:r>
              <a:rPr lang="en-US" sz="4400" b="1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US" sz="4400" b="1" i="0" u="none" strike="noStrike" cap="none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elcome to the </a:t>
            </a:r>
            <a:r>
              <a:rPr lang="en-US" sz="4400" b="1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MeB</a:t>
            </a:r>
            <a:r>
              <a:rPr lang="en-US" sz="4400" b="1" i="0" u="none" strike="noStrike" cap="none">
                <a:solidFill>
                  <a:srgbClr val="5AA854"/>
                </a:solidFill>
                <a:latin typeface="Roboto"/>
                <a:ea typeface="Roboto"/>
                <a:cs typeface="Roboto"/>
                <a:sym typeface="Roboto"/>
              </a:rPr>
              <a:t> slide template.</a:t>
            </a:r>
            <a:endParaRPr sz="4400" b="1" i="0" u="none" strike="noStrike" cap="none">
              <a:solidFill>
                <a:srgbClr val="5AA85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388025" y="495675"/>
            <a:ext cx="6908700" cy="2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i="0" u="none" strike="noStrike" cap="none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make a new slide: click on </a:t>
            </a:r>
            <a:r>
              <a:rPr lang="en-US" sz="2200" i="1" u="none" strike="noStrike" cap="none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Home</a:t>
            </a:r>
            <a:r>
              <a:rPr lang="en-US" sz="2200" i="0" u="none" strike="noStrike" cap="none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200" i="0" u="none" strike="noStrike" cap="none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in the top </a:t>
            </a:r>
            <a:r>
              <a:rPr lang="en-US" sz="2200" i="0" u="none" strike="noStrike" cap="none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ribbon, </a:t>
            </a:r>
            <a:r>
              <a:rPr lang="en-US" sz="2200" i="0" u="none" strike="noStrike" cap="none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then </a:t>
            </a:r>
            <a:r>
              <a:rPr lang="en-US" sz="2200" i="1" u="none" strike="noStrike" cap="none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New Slide</a:t>
            </a: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(or ctrl/apple + m)</a:t>
            </a: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apply or change a layout </a:t>
            </a:r>
            <a:r>
              <a:rPr lang="en-US" sz="2200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right-click a slide </a:t>
            </a: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and then </a:t>
            </a:r>
            <a:r>
              <a:rPr lang="en-US" sz="2200" i="1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Layout</a:t>
            </a:r>
            <a:r>
              <a:rPr lang="en-US" sz="2200" dirty="0" smtClean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to choose from the presets.</a:t>
            </a: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 sz="2200" dirty="0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following slides are examples to get you started. </a:t>
            </a:r>
            <a:r>
              <a:rPr lang="en-US" sz="2200" dirty="0">
                <a:solidFill>
                  <a:srgbClr val="FFA500"/>
                </a:solidFill>
                <a:latin typeface="Roboto Medium"/>
                <a:ea typeface="Roboto Medium"/>
                <a:cs typeface="Roboto Medium"/>
                <a:sym typeface="Roboto Medium"/>
              </a:rPr>
              <a:t>Delete this slide!</a:t>
            </a:r>
            <a:endParaRPr sz="2200" dirty="0">
              <a:solidFill>
                <a:srgbClr val="FFA5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endParaRPr sz="2200" dirty="0"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4388022" y="3947250"/>
            <a:ext cx="6984900" cy="21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Unsolicited tips:</a:t>
            </a:r>
            <a:endParaRPr sz="1600" b="1" dirty="0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Avoid too much text</a:t>
            </a:r>
            <a:r>
              <a:rPr lang="en-US" sz="1600" b="1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on</a:t>
            </a: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 slides. </a:t>
            </a:r>
            <a:r>
              <a:rPr lang="en-US" sz="1600" b="1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eople read faster than you talk, so if your ‘talk’ is on the slides they will have read it before you’re finished. Yawn.</a:t>
            </a:r>
            <a:endParaRPr sz="1600" b="1" i="0" u="none" strike="noStrike" cap="none" dirty="0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 dirty="0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Find related (or funny, or sad, etc) images you can speak to. When in doubt, anything that makes you laugh.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Feel free to edit the slide template</a:t>
            </a:r>
            <a:r>
              <a:rPr lang="en-US" sz="1600" b="1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. I</a:t>
            </a: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deally stick to the minimal colour palette, and keep it </a:t>
            </a:r>
            <a:r>
              <a:rPr lang="en-US" sz="1600" b="1" i="1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simple</a:t>
            </a:r>
            <a:r>
              <a:rPr lang="en-US" sz="1600" b="1" i="0" u="none" strike="noStrike" cap="none" dirty="0">
                <a:solidFill>
                  <a:srgbClr val="171616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 b="1" i="0" u="none" strike="noStrike" cap="none" dirty="0">
              <a:solidFill>
                <a:srgbClr val="17161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500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778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4055" y="4025988"/>
            <a:ext cx="16287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9333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04610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19888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35165" y="4025988"/>
            <a:ext cx="1628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3500" y="4473575"/>
            <a:ext cx="779951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17279" y="4473575"/>
            <a:ext cx="750238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261346" y="4473575"/>
            <a:ext cx="749563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44638" y="4673600"/>
            <a:ext cx="93965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578121" y="4673600"/>
            <a:ext cx="479112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151062" y="4673600"/>
            <a:ext cx="802235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7126" y="4673600"/>
            <a:ext cx="746524" cy="1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478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9409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3340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72720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2032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513450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906575" y="5051625"/>
            <a:ext cx="180959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43499" y="5499200"/>
            <a:ext cx="66629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60176" y="5759725"/>
            <a:ext cx="723817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4900" y="5759725"/>
            <a:ext cx="81489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5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543499" y="5759725"/>
            <a:ext cx="4577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5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917575" y="5499200"/>
            <a:ext cx="704643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52173" y="5499200"/>
            <a:ext cx="661502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5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342440" y="5499200"/>
            <a:ext cx="705841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3125175" y="6488650"/>
            <a:ext cx="84888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</a:pPr>
            <a:r>
              <a:rPr lang="en-US">
                <a:solidFill>
                  <a:srgbClr val="5AA854"/>
                </a:solidFill>
                <a:latin typeface="Roboto Medium"/>
                <a:ea typeface="Roboto Medium"/>
                <a:cs typeface="Roboto Medium"/>
                <a:sym typeface="Roboto Medium"/>
              </a:rPr>
              <a:t>If you want to add a topic here, go to ‘Slide &gt; Edit Theme’, and fill in this field in the master slide &gt;</a:t>
            </a:r>
            <a:endParaRPr>
              <a:solidFill>
                <a:srgbClr val="5AA85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subTitle" idx="1"/>
          </p:nvPr>
        </p:nvSpPr>
        <p:spPr>
          <a:xfrm>
            <a:off x="1718425" y="2267300"/>
            <a:ext cx="9008700" cy="373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me@email.com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000"/>
              <a:t>metabrainz.org</a:t>
            </a:r>
            <a:endParaRPr sz="4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2804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6100" y="3707900"/>
            <a:ext cx="442645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2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649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1982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50588" y="2065600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27331" y="2065594"/>
            <a:ext cx="449348" cy="44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65938" y="2065600"/>
            <a:ext cx="449350" cy="44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742688" y="2068952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07665" y="2068949"/>
            <a:ext cx="449346" cy="449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307162" y="2069096"/>
            <a:ext cx="449347" cy="449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>
            <a:spLocks noGrp="1"/>
          </p:cNvSpPr>
          <p:nvPr>
            <p:ph type="pic" idx="2"/>
          </p:nvPr>
        </p:nvSpPr>
        <p:spPr>
          <a:xfrm>
            <a:off x="982150" y="1135200"/>
            <a:ext cx="4359000" cy="4359000"/>
          </a:xfrm>
          <a:prstGeom prst="ellipse">
            <a:avLst/>
          </a:prstGeom>
        </p:spPr>
      </p:sp>
      <p:grpSp>
        <p:nvGrpSpPr>
          <p:cNvPr id="127" name="Google Shape;127;p17"/>
          <p:cNvGrpSpPr/>
          <p:nvPr/>
        </p:nvGrpSpPr>
        <p:grpSpPr>
          <a:xfrm>
            <a:off x="3968700" y="2875800"/>
            <a:ext cx="3282950" cy="2169283"/>
            <a:chOff x="4327524" y="2704037"/>
            <a:chExt cx="3282950" cy="1792500"/>
          </a:xfrm>
        </p:grpSpPr>
        <p:sp>
          <p:nvSpPr>
            <p:cNvPr id="128" name="Google Shape;128;p17"/>
            <p:cNvSpPr/>
            <p:nvPr/>
          </p:nvSpPr>
          <p:spPr>
            <a:xfrm>
              <a:off x="4327524" y="2704037"/>
              <a:ext cx="3282900" cy="1792500"/>
            </a:xfrm>
            <a:prstGeom prst="rect">
              <a:avLst/>
            </a:prstGeom>
            <a:solidFill>
              <a:srgbClr val="17161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7"/>
            <p:cNvSpPr txBox="1"/>
            <p:nvPr/>
          </p:nvSpPr>
          <p:spPr>
            <a:xfrm>
              <a:off x="4610174" y="2853785"/>
              <a:ext cx="3000300" cy="145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5AA854"/>
                  </a:solidFill>
                </a:rPr>
                <a:t>&lt; Click on the icon to upload presenter image</a:t>
              </a:r>
              <a:endParaRPr sz="1600" dirty="0">
                <a:solidFill>
                  <a:srgbClr val="5AA854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5AA854"/>
                  </a:solidFill>
                </a:rPr>
                <a:t>To move or resize the image: double click on the circle/image</a:t>
              </a: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  <a:p>
              <a:pPr marL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r>
                <a:rPr lang="en-US" sz="1600" dirty="0">
                  <a:solidFill>
                    <a:srgbClr val="FFA500"/>
                  </a:solidFill>
                </a:rPr>
                <a:t>Delete this block!</a:t>
              </a:r>
              <a:endParaRPr sz="1600" dirty="0">
                <a:solidFill>
                  <a:srgbClr val="FFA500"/>
                </a:solidFill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2"/>
                </a:buClr>
                <a:buSzPts val="1600"/>
                <a:buFont typeface="Arial"/>
                <a:buNone/>
              </a:pPr>
              <a:endParaRPr sz="1600" dirty="0">
                <a:solidFill>
                  <a:srgbClr val="5AA854"/>
                </a:solidFill>
              </a:endParaRPr>
            </a:p>
          </p:txBody>
        </p:sp>
      </p:grpSp>
      <p:sp>
        <p:nvSpPr>
          <p:cNvPr id="130" name="Google Shape;130;p17"/>
          <p:cNvSpPr txBox="1">
            <a:spLocks noGrp="1"/>
          </p:cNvSpPr>
          <p:nvPr>
            <p:ph type="subTitle" idx="1"/>
          </p:nvPr>
        </p:nvSpPr>
        <p:spPr>
          <a:xfrm>
            <a:off x="5919125" y="1846400"/>
            <a:ext cx="4025100" cy="41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325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3"/>
          </p:nvPr>
        </p:nvSpPr>
        <p:spPr>
          <a:xfrm>
            <a:off x="5919125" y="2467694"/>
            <a:ext cx="5113200" cy="288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58186">
            <a:off x="3651653" y="5069702"/>
            <a:ext cx="1019167" cy="790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5027612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w. Picture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5027612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  <p:sp>
        <p:nvSpPr>
          <p:cNvPr id="139" name="Google Shape;139;p18"/>
          <p:cNvSpPr>
            <a:spLocks noGrp="1"/>
          </p:cNvSpPr>
          <p:nvPr>
            <p:ph type="pic" idx="2"/>
          </p:nvPr>
        </p:nvSpPr>
        <p:spPr>
          <a:xfrm>
            <a:off x="6837725" y="0"/>
            <a:ext cx="5354100" cy="6372300"/>
          </a:xfrm>
          <a:prstGeom prst="rect">
            <a:avLst/>
          </a:prstGeom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Content Slide w/o Picture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None/>
            </a:pPr>
            <a:r>
              <a:rPr lang="en-US"/>
              <a:t>This is your content.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subTitle" idx="1"/>
          </p:nvPr>
        </p:nvSpPr>
        <p:spPr>
          <a:xfrm>
            <a:off x="1060620" y="3954259"/>
            <a:ext cx="9144000" cy="1655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ctrTitle"/>
          </p:nvPr>
        </p:nvSpPr>
        <p:spPr>
          <a:xfrm>
            <a:off x="1060620" y="1841500"/>
            <a:ext cx="9144000" cy="185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10598466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3200"/>
              <a:buFont typeface="Arial"/>
              <a:buNone/>
            </a:pPr>
            <a:r>
              <a:rPr lang="en-US"/>
              <a:t>Example Basic Content Page</a:t>
            </a:r>
            <a:br>
              <a:rPr lang="en-US"/>
            </a:br>
            <a:r>
              <a:rPr lang="en-US"/>
              <a:t>w. Styles and Table Example</a:t>
            </a:r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body" idx="1"/>
          </p:nvPr>
        </p:nvSpPr>
        <p:spPr>
          <a:xfrm>
            <a:off x="839788" y="2171700"/>
            <a:ext cx="10598466" cy="3697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71616"/>
              </a:buClr>
              <a:buSzPts val="1800"/>
              <a:buFont typeface="Arial"/>
              <a:buNone/>
            </a:pPr>
            <a:r>
              <a:rPr lang="en-US"/>
              <a:t>Content is Roboto Bold, 18pt / Titles are Roboto Black, 32pt</a:t>
            </a:r>
            <a:endParaRPr sz="1200"/>
          </a:p>
        </p:txBody>
      </p:sp>
      <p:graphicFrame>
        <p:nvGraphicFramePr>
          <p:cNvPr id="158" name="Google Shape;158;p21"/>
          <p:cNvGraphicFramePr/>
          <p:nvPr/>
        </p:nvGraphicFramePr>
        <p:xfrm>
          <a:off x="839788" y="2846773"/>
          <a:ext cx="10598475" cy="2713200"/>
        </p:xfrm>
        <a:graphic>
          <a:graphicData uri="http://schemas.openxmlformats.org/drawingml/2006/table">
            <a:tbl>
              <a:tblPr firstRow="1" firstCol="1" bandRow="1">
                <a:noFill/>
                <a:tableStyleId>{21B6022F-407A-467D-BEE7-8834155F0971}</a:tableStyleId>
              </a:tblPr>
              <a:tblGrid>
                <a:gridCol w="281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4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171616"/>
                          </a:solidFill>
                        </a:rPr>
                        <a:t>Heading</a:t>
                      </a:r>
                      <a:endParaRPr sz="1800" u="none" strike="noStrike" cap="none">
                        <a:solidFill>
                          <a:srgbClr val="171616"/>
                        </a:solidFill>
                      </a:endParaRPr>
                    </a:p>
                    <a:p>
                      <a:pPr marL="0" marR="0" lvl="0" indent="0" algn="l" rtl="0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>
                          <a:solidFill>
                            <a:srgbClr val="171616"/>
                          </a:solidFill>
                        </a:rPr>
                        <a:t>Sub-heading</a:t>
                      </a:r>
                      <a:endParaRPr sz="120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8824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u="none" strike="noStrike" cap="none">
                          <a:solidFill>
                            <a:srgbClr val="17161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Body text.</a:t>
                      </a:r>
                      <a:endParaRPr sz="1200" b="0" u="none" strike="noStrike" cap="none">
                        <a:solidFill>
                          <a:srgbClr val="17161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FD99A">
                        <a:alpha val="517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9" name="Google Shape;159;p21"/>
          <p:cNvSpPr/>
          <p:nvPr/>
        </p:nvSpPr>
        <p:spPr>
          <a:xfrm>
            <a:off x="839788" y="5617120"/>
            <a:ext cx="105984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Tip: Select some text, and then double click ‘</a:t>
            </a:r>
            <a:r>
              <a:rPr lang="en-US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(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paint roller icon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at the top left).</a:t>
            </a:r>
            <a:b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text you select or click will now have those styles copied to it. Click ‘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Paint Format</a:t>
            </a: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again to disable.</a:t>
            </a:r>
            <a:endParaRPr/>
          </a:p>
        </p:txBody>
      </p:sp>
      <p:sp>
        <p:nvSpPr>
          <p:cNvPr id="160" name="Google Shape;160;p21"/>
          <p:cNvSpPr/>
          <p:nvPr/>
        </p:nvSpPr>
        <p:spPr>
          <a:xfrm>
            <a:off x="839788" y="2428836"/>
            <a:ext cx="105984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alternate font is Calibri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390900"/>
          </a:xfrm>
          <a:prstGeom prst="rect">
            <a:avLst/>
          </a:prstGeom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D4E9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311</Words>
  <Application>Microsoft Office PowerPoint</Application>
  <PresentationFormat>Widescreen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Roboto Black</vt:lpstr>
      <vt:lpstr>Arial</vt:lpstr>
      <vt:lpstr>Roboto</vt:lpstr>
      <vt:lpstr>Calibri</vt:lpstr>
      <vt:lpstr>Roboto Medium</vt:lpstr>
      <vt:lpstr>Office Theme</vt:lpstr>
      <vt:lpstr>PowerPoint Presentation</vt:lpstr>
      <vt:lpstr>PowerPoint Presentation</vt:lpstr>
      <vt:lpstr>PowerPoint Presentation</vt:lpstr>
      <vt:lpstr>Example Content Slide w. Picture</vt:lpstr>
      <vt:lpstr>Example Content Slide w/o Picture</vt:lpstr>
      <vt:lpstr>PowerPoint Presentation</vt:lpstr>
      <vt:lpstr>Example Basic Content Page w. Styles and Table Example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Simon</cp:lastModifiedBy>
  <cp:revision>3</cp:revision>
  <dcterms:modified xsi:type="dcterms:W3CDTF">2022-11-22T21:55:26Z</dcterms:modified>
</cp:coreProperties>
</file>